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2A27"/>
    <a:srgbClr val="1A3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1"/>
    <p:restoredTop sz="94690"/>
  </p:normalViewPr>
  <p:slideViewPr>
    <p:cSldViewPr snapToGrid="0" snapToObjects="1">
      <p:cViewPr varScale="1">
        <p:scale>
          <a:sx n="119" d="100"/>
          <a:sy n="119" d="100"/>
        </p:scale>
        <p:origin x="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F471-3CD2-8949-88C7-0EC191C8E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B26AF-3579-7245-BE5C-A93F3A6CE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EF200-0DC3-EE4A-9ECC-8C105E12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FCA0-8A55-3E4C-861E-9BAD2B35D0CF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6BFAA-CC1F-8040-A49B-DFBA3979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5A87-DBDB-EE48-BC99-6EEA715C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BA93-4816-5946-8E10-E210CC29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2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9ADE-D4C7-A942-91DE-807B4464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23FE9-AB69-B144-9BA9-6ADADB984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B28CA-FE08-3845-AB76-453209B7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FCA0-8A55-3E4C-861E-9BAD2B35D0CF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9F4B5-831D-FB45-A366-C322D1C5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B9970-CA11-5E42-83E4-458825D4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BA93-4816-5946-8E10-E210CC29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D2B40-9A07-7640-8BF0-536DF38B1A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5D267-A665-7F47-87C4-B365B22BB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5675F-8128-C342-90B9-5D7162B4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FCA0-8A55-3E4C-861E-9BAD2B35D0CF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0623F-A68D-BA4A-A834-2B87AD83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3BEA-F303-6B40-A852-31361C51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BA93-4816-5946-8E10-E210CC29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2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3551-A12B-754A-B5AF-09D588AB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81AB7-9E8B-5849-9AB5-9362ABD88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2438B-0010-F748-8151-407006557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FCA0-8A55-3E4C-861E-9BAD2B35D0CF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A003D-BCB0-2242-BDE4-E90D950D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E361A-35B7-294B-9420-0D9E259C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BA93-4816-5946-8E10-E210CC29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9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F474-E8C0-8047-BE2F-72424306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EA4E2-B198-7E40-B393-7DB1D4FA6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4301-2B0A-F740-88C4-363ECDD8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FCA0-8A55-3E4C-861E-9BAD2B35D0CF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6598-87E0-8E46-A7E1-CA02D8E9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65888-F9AE-4B4A-8534-73B80D40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BA93-4816-5946-8E10-E210CC29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77FC-261A-9546-86D1-0774D9E8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99E6-3514-724B-BFD8-9291A51CD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6D6C4-33EB-BE4C-9E6A-0AA3F2F9D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F3EB8-0757-E94B-B5E6-519D127B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FCA0-8A55-3E4C-861E-9BAD2B35D0CF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CBC0C-F183-7640-950D-E7D7E49D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5EB52-2B55-EA46-990D-4EB5FB4D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BA93-4816-5946-8E10-E210CC29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02348-9CBD-BA4C-8586-B7191D6B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25DA7-F8DF-724C-BC50-1983DAD75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B23AF-DE83-AE40-B814-FA2D79BA8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05639-FEE7-2642-825F-E5380D552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86CD1-1982-CD4B-99DA-2C0E7B12F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6F32C-BAF2-E54A-8751-45332C9A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FCA0-8A55-3E4C-861E-9BAD2B35D0CF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35249D-7286-B34A-A855-33031652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E8E97-B27E-994C-8471-0ADFD7DE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BA93-4816-5946-8E10-E210CC29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4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47CB-B395-2A4D-9B4D-08747880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E13B9-700D-2040-88C4-4015FEF3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FCA0-8A55-3E4C-861E-9BAD2B35D0CF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56E0D-2CB7-A94D-A27A-5649E19F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C19E4-6D52-AC4F-864E-F3EF3FD5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BA93-4816-5946-8E10-E210CC29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096F0-77AC-8F41-842B-F21E3EA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FCA0-8A55-3E4C-861E-9BAD2B35D0CF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1DA75-424B-564A-8719-DF605ED1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621E7-8B2B-864F-AC65-7451D7BC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BA93-4816-5946-8E10-E210CC29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0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9E90-F0AA-754C-A0C4-22390BEB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1172-5B98-3941-817B-DC9AC58BA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0F317-9A3D-CC41-A0F8-14955C679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76667-82CB-834A-B9EE-3F9967BC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FCA0-8A55-3E4C-861E-9BAD2B35D0CF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6DB7B-15A8-B744-9619-4CB60899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33700-9B22-E546-A753-E59D8939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BA93-4816-5946-8E10-E210CC29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4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4828-4FA4-1B4F-89A9-8077ADB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F0536E-6E47-604A-848D-1E2D8A8F7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09EC7-09F5-2D4C-8971-F76614DBA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C46A7-1E96-6645-8815-4EDAB3A24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FCA0-8A55-3E4C-861E-9BAD2B35D0CF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8C9D5-1DD4-C449-AE6E-5391C1FA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C7CD9-A914-5E49-8095-591986FA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BA93-4816-5946-8E10-E210CC29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2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E3FC66-768C-9446-9A12-66792D93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C312A-8296-DC41-954D-14EAD4E60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217C8-779B-1943-ADE1-7CBC2DB68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7FCA0-8A55-3E4C-861E-9BAD2B35D0CF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8C77D-7BCB-B04D-BAC0-AF4E4C69B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99B37-4F4C-1848-9CA4-4626F240E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3BA93-4816-5946-8E10-E210CC29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1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4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8DA1EB-FB85-246A-FDE4-A25829EA9509}"/>
              </a:ext>
            </a:extLst>
          </p:cNvPr>
          <p:cNvSpPr/>
          <p:nvPr/>
        </p:nvSpPr>
        <p:spPr>
          <a:xfrm>
            <a:off x="186267" y="169334"/>
            <a:ext cx="11836400" cy="651933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A6E8E-D0E2-FD31-84AA-598A7FC25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16" y="5935379"/>
            <a:ext cx="3653980" cy="699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0D0F9A-C0F7-293E-B627-28C5826A1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066" y="6078298"/>
            <a:ext cx="2250771" cy="506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C1E911-A756-BC9C-0700-54DF8235C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920" y="6080302"/>
            <a:ext cx="611204" cy="506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3900B2-DEAF-028D-3372-C3D669ECC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6563" y="6167701"/>
            <a:ext cx="781949" cy="354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3FB46B-5283-2B08-813D-4AA8E84CE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2842" y="6078298"/>
            <a:ext cx="552249" cy="5542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B8F76E-D3E5-6359-3DCC-6868AE2D1FCB}"/>
              </a:ext>
            </a:extLst>
          </p:cNvPr>
          <p:cNvSpPr txBox="1"/>
          <p:nvPr/>
        </p:nvSpPr>
        <p:spPr>
          <a:xfrm>
            <a:off x="8651170" y="5878328"/>
            <a:ext cx="14351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Organized in Partnership with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42D37-356D-C328-027E-5AEF65EF98EC}"/>
              </a:ext>
            </a:extLst>
          </p:cNvPr>
          <p:cNvSpPr txBox="1"/>
          <p:nvPr/>
        </p:nvSpPr>
        <p:spPr>
          <a:xfrm>
            <a:off x="10539872" y="587253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Endorsed by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BCC64D-2ED7-02F8-1EEA-21A1BC8CAE79}"/>
              </a:ext>
            </a:extLst>
          </p:cNvPr>
          <p:cNvCxnSpPr/>
          <p:nvPr/>
        </p:nvCxnSpPr>
        <p:spPr>
          <a:xfrm>
            <a:off x="381000" y="5817515"/>
            <a:ext cx="11438467" cy="0"/>
          </a:xfrm>
          <a:prstGeom prst="line">
            <a:avLst/>
          </a:prstGeom>
          <a:ln w="31750">
            <a:solidFill>
              <a:srgbClr val="EA2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6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4976</TotalTime>
  <Words>6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Darren Woodbury</cp:lastModifiedBy>
  <cp:revision>18</cp:revision>
  <dcterms:created xsi:type="dcterms:W3CDTF">2022-07-05T18:10:26Z</dcterms:created>
  <dcterms:modified xsi:type="dcterms:W3CDTF">2023-12-14T15:37:35Z</dcterms:modified>
</cp:coreProperties>
</file>